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Oswald Light"/>
      <p:regular r:id="rId13"/>
      <p:bold r:id="rId14"/>
    </p:embeddedFont>
    <p:embeddedFont>
      <p:font typeface="Oswald SemiBold"/>
      <p:regular r:id="rId15"/>
      <p:bold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OswaldLight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swaldSemiBold-regular.fntdata"/><Relationship Id="rId14" Type="http://schemas.openxmlformats.org/officeDocument/2006/relationships/font" Target="fonts/OswaldLight-bold.fntdata"/><Relationship Id="rId16" Type="http://schemas.openxmlformats.org/officeDocument/2006/relationships/font" Target="fonts/OswaldSemiBol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8cf5d5bbc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8cf5d5bbc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9cfc46c7c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9cfc46c7c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9cfc46c7c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9cfc46c7c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9cfc46c7cb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9cfc46c7cb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9cfc46c7cb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9cfc46c7cb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9cfc46c7cb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9cfc46c7cb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279883" y="0"/>
            <a:ext cx="8520600" cy="20526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PODCASTING &amp; CULTURE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19443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Dr. Jason Lee Guthrie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PODCASTING &amp; CULTURE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OVERVIEW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Media &amp; Culture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Society &amp; Culture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Business &amp; Culture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Case Study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1619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PODCASTING &amp; CULTURE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MEDIA &amp; CULTURE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559625" y="1543200"/>
            <a:ext cx="83652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Historical Influences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Radio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Media Genres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Internet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Journalism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Reflection Theory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Does media reflect culture or does culture reflect media?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Both?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PODCASTING &amp; CULTURE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SOCIETY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 &amp; CULTURE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559625" y="1543200"/>
            <a:ext cx="83652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Contemporary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 Influences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Social Media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Relationship of podcasting &amp; “influencer culture”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Modern work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Relationship of podcasting &amp; longer commutes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Society &amp; the Individual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Podcasts are often listened to alone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Community is more involved in sharing after listening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PODCASTING &amp; CULTURE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83" name="Google Shape;83;p17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BUSINESS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 &amp; CULTURE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84" name="Google Shape;84;p17"/>
          <p:cNvSpPr txBox="1"/>
          <p:nvPr/>
        </p:nvSpPr>
        <p:spPr>
          <a:xfrm>
            <a:off x="559625" y="1543200"/>
            <a:ext cx="83652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Economic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 Influences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Low barrier to entry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Arguably lowest of all popular media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Production value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Keep profit margins high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Media Industry interests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Spotify exclusives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Major media outlets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PODCASTING &amp; CULTURE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90" name="Google Shape;90;p18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CASE STUDY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pic>
        <p:nvPicPr>
          <p:cNvPr id="91" name="Google Shape;9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5200" y="1505100"/>
            <a:ext cx="3333600" cy="33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PODCASTING &amp; CULTURE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97" name="Google Shape;97;p19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CASE STUDY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98" name="Google Shape;98;p19"/>
          <p:cNvSpPr txBox="1"/>
          <p:nvPr/>
        </p:nvSpPr>
        <p:spPr>
          <a:xfrm>
            <a:off x="559625" y="1543200"/>
            <a:ext cx="85845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1619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 Podcast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Observes the 400th anniversary of American slavery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The 1619 Project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“Aims to reframe the country’s history by placing the consequences of slavery and the contributions of black Americans at the very center of our national narrative."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Controversy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Historical facts, contemporary politics, &amp; future narratives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